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361" r:id="rId3"/>
    <p:sldId id="362" r:id="rId4"/>
    <p:sldId id="365" r:id="rId5"/>
    <p:sldId id="363" r:id="rId6"/>
    <p:sldId id="364" r:id="rId7"/>
    <p:sldId id="366" r:id="rId8"/>
    <p:sldId id="367" r:id="rId9"/>
    <p:sldId id="369" r:id="rId10"/>
    <p:sldId id="368" r:id="rId11"/>
    <p:sldId id="370" r:id="rId12"/>
    <p:sldId id="371" r:id="rId13"/>
    <p:sldId id="373" r:id="rId14"/>
    <p:sldId id="372" r:id="rId15"/>
    <p:sldId id="355" r:id="rId16"/>
    <p:sldId id="354" r:id="rId17"/>
    <p:sldId id="356" r:id="rId18"/>
    <p:sldId id="357" r:id="rId19"/>
    <p:sldId id="358" r:id="rId20"/>
    <p:sldId id="359" r:id="rId21"/>
    <p:sldId id="360" r:id="rId22"/>
    <p:sldId id="353" r:id="rId23"/>
    <p:sldId id="344" r:id="rId24"/>
  </p:sldIdLst>
  <p:sldSz cx="18288000" cy="10287000"/>
  <p:notesSz cx="6858000" cy="9144000"/>
  <p:embeddedFontLst>
    <p:embeddedFont>
      <p:font typeface="League Spartan" panose="02020500000000000000" charset="0"/>
      <p:regular r:id="rId26"/>
    </p:embeddedFont>
    <p:embeddedFont>
      <p:font typeface="文鼎粗鋼筆行楷" panose="02010609010101010101" pitchFamily="49" charset="-120"/>
      <p:regular r:id="rId27"/>
    </p:embeddedFont>
    <p:embeddedFont>
      <p:font typeface="Gidole" panose="0202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文鼎中行書" panose="02010609010101010101" pitchFamily="49" charset="-12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04CAD-FF7E-4C30-BE6B-5C9C5986950A}" type="datetimeFigureOut">
              <a:rPr lang="zh-TW" altLang="en-US" smtClean="0"/>
              <a:t>2021/1/20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EAAE4-D3C9-4539-80B6-BA582CF0D8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676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usporthealth.com/blank-1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husporthealth.com/blank-11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usporthealth.com/blank-1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usporthealth.com/blank-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481" y="3481"/>
            <a:ext cx="4351447" cy="434448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62000" y="5064919"/>
            <a:ext cx="16497300" cy="4162435"/>
            <a:chOff x="-3824123" y="-104775"/>
            <a:chExt cx="21996400" cy="5549913"/>
          </a:xfrm>
        </p:grpSpPr>
        <p:sp>
          <p:nvSpPr>
            <p:cNvPr id="6" name="TextBox 6"/>
            <p:cNvSpPr txBox="1"/>
            <p:nvPr/>
          </p:nvSpPr>
          <p:spPr>
            <a:xfrm>
              <a:off x="-3824123" y="-104775"/>
              <a:ext cx="21996400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8119"/>
                </a:lnSpc>
              </a:pPr>
              <a:r>
                <a:rPr lang="zh-TW" altLang="en-US" sz="6600" b="1" spc="174" dirty="0" smtClean="0">
                  <a:solidFill>
                    <a:srgbClr val="FDD05A"/>
                  </a:solidFill>
                  <a:latin typeface="League Spartan"/>
                  <a:ea typeface="文鼎中行書" panose="02010609010101010101" pitchFamily="49" charset="-120"/>
                </a:rPr>
                <a:t>南華大學運動與健康促進學士學位學程</a:t>
              </a:r>
              <a:endParaRPr lang="en-US" sz="6600" b="1" spc="173" dirty="0">
                <a:solidFill>
                  <a:srgbClr val="FDD05A"/>
                </a:solidFill>
                <a:latin typeface="League Spartan"/>
                <a:ea typeface="文鼎中行書" panose="02010609010101010101" pitchFamily="49" charset="-12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91215" y="4787265"/>
              <a:ext cx="9781062" cy="657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25"/>
                </a:lnSpc>
              </a:pPr>
              <a:r>
                <a:rPr lang="zh-TW" altLang="en-US" sz="3300" b="1" spc="214" dirty="0" smtClean="0">
                  <a:solidFill>
                    <a:srgbClr val="E6DCCA"/>
                  </a:solidFill>
                  <a:latin typeface="Gidole"/>
                  <a:ea typeface="文鼎中行書" panose="02010609010101010101" pitchFamily="49" charset="-120"/>
                </a:rPr>
                <a:t>運動學程許伯陽主任</a:t>
              </a:r>
              <a:endParaRPr lang="en-US" sz="3300" b="1" spc="214" dirty="0">
                <a:solidFill>
                  <a:srgbClr val="E6DCCA"/>
                </a:solidFill>
                <a:latin typeface="Gidole"/>
                <a:ea typeface="文鼎中行書" panose="02010609010101010101" pitchFamily="49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2133600" cy="2126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男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子排球隊最佳成績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9203"/>
            <a:ext cx="11758714" cy="803868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4235544" y="5272071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球隊介紹網址</a:t>
            </a:r>
            <a:r>
              <a:rPr lang="en-US" altLang="zh-TW" sz="2800" dirty="0" smtClean="0"/>
              <a:t>:</a:t>
            </a:r>
          </a:p>
          <a:p>
            <a:r>
              <a:rPr lang="zh-TW" altLang="en-US" sz="2800" dirty="0" smtClean="0">
                <a:hlinkClick r:id="rId3"/>
              </a:rPr>
              <a:t>男子排球隊</a:t>
            </a:r>
            <a:endParaRPr lang="en-US" altLang="zh-TW" sz="2800" dirty="0" smtClean="0"/>
          </a:p>
          <a:p>
            <a:r>
              <a:rPr lang="zh-TW" altLang="en-US" sz="2800" dirty="0">
                <a:hlinkClick r:id="rId4"/>
              </a:rPr>
              <a:t>女子排球隊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31205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1127552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</a:t>
            </a:r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大學跆拳道隊</a:t>
            </a:r>
            <a:endParaRPr lang="zh-TW" altLang="en-US" sz="80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913399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跆拳道成員介紹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73885" y="1897766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endParaRPr lang="zh-TW" altLang="en-US" sz="32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90" y="3848100"/>
            <a:ext cx="3934374" cy="364858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9" y="2400300"/>
            <a:ext cx="12138651" cy="72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跆拳道介紹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73885" y="1897766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endParaRPr lang="zh-TW" altLang="en-US" sz="32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47" y="2278743"/>
            <a:ext cx="13861105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跆拳道介紹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609600" y="20104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endParaRPr lang="zh-TW" altLang="en-US" sz="32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56" y="2270011"/>
            <a:ext cx="13395447" cy="771252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76873" y="5449871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介紹網址</a:t>
            </a:r>
            <a:r>
              <a:rPr lang="en-US" altLang="zh-TW" sz="2800" dirty="0" smtClean="0"/>
              <a:t>:</a:t>
            </a:r>
          </a:p>
          <a:p>
            <a:r>
              <a:rPr lang="zh-TW" altLang="en-US" sz="2800" dirty="0">
                <a:hlinkClick r:id="rId3"/>
              </a:rPr>
              <a:t>跆拳道隊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8003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1127552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南華大學足球隊</a:t>
            </a:r>
            <a:endParaRPr lang="zh-TW" altLang="en-US" sz="80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2818171"/>
            <a:ext cx="10058400" cy="67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足球隊成軍背景介紹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如來寺於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2003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年開始「如來之子教養計畫」長期資助哥其亞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(</a:t>
            </a:r>
            <a:r>
              <a:rPr lang="en-US" altLang="zh-TW" sz="3200" b="1" dirty="0" err="1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Cotia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)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市的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孩童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，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挑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出菁英成立佛光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足球隊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學生高中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畢業後，參加由佛光山的延伸計畫，也就是到台灣的南華大學就讀，完成大學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學業。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105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學年度起招收巴西籍的外籍生並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組成南華足球隊，參加</a:t>
            </a:r>
            <a:r>
              <a:rPr lang="en-US" altLang="zh-TW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UFA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賽事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40" y="5002175"/>
            <a:ext cx="6332634" cy="47349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15" y="5002175"/>
            <a:ext cx="6352410" cy="47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食衣住行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657013" y="1924980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本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計畫的巴西生全數住在本校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專為運動績優生準備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的獨立宿舍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南華七村，目前為本校棒球隊與足球隊的專屬宿舍，兩人一間的套房，共有近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100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間房間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三餐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為團膳方式集體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用餐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個人裝備與訓練器材等學校提供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每人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一輛腳踏車方便到校讀書與訓練。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089208"/>
            <a:ext cx="6403895" cy="480075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24" y="5125365"/>
            <a:ext cx="6449215" cy="48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495213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訓練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與管理</a:t>
            </a:r>
          </a:p>
        </p:txBody>
      </p:sp>
      <p:sp>
        <p:nvSpPr>
          <p:cNvPr id="6" name="AutoShape 5"/>
          <p:cNvSpPr/>
          <p:nvPr/>
        </p:nvSpPr>
        <p:spPr>
          <a:xfrm>
            <a:off x="573885" y="1924980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足球隊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目前的配置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為二位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台籍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教練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， 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一位翻譯員，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一位專屬防護員，一位法師管理生活起居。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3" y="3325118"/>
            <a:ext cx="15997748" cy="67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495213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場地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602913" y="1924980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天然草足球場一面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zh-TW" altLang="en-US" sz="3200" dirty="0"/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重量訓練室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室內簡易人工草皮足球場。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78" y="2153313"/>
            <a:ext cx="6760338" cy="39496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78" y="6181249"/>
            <a:ext cx="6764496" cy="38050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838701"/>
            <a:ext cx="10079951" cy="52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1127552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</a:t>
            </a:r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大學</a:t>
            </a:r>
            <a:r>
              <a:rPr lang="zh-TW" altLang="en-US" sz="8000" b="1" dirty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籃</a:t>
            </a:r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球隊</a:t>
            </a:r>
            <a:endParaRPr lang="zh-TW" altLang="en-US" sz="80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450991"/>
            <a:ext cx="14706600" cy="777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495213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成績</a:t>
            </a:r>
          </a:p>
        </p:txBody>
      </p:sp>
      <p:sp>
        <p:nvSpPr>
          <p:cNvPr id="6" name="AutoShape 5"/>
          <p:cNvSpPr/>
          <p:nvPr/>
        </p:nvSpPr>
        <p:spPr>
          <a:xfrm>
            <a:off x="573885" y="1924980"/>
            <a:ext cx="17297400" cy="817152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105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學年大專五人制足球錦標賽一般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 冠軍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106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學年大專足球聯賽公開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組一級 第五名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106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學年大專五人制足球錦標賽公開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組一級 第三名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107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學年大專足球聯賽公開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 第三名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107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學年大專五人制足球錦標賽一般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 冠軍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108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學年大專足球聯賽公開一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級 第五名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108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學年大專五人制足球錦標賽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公開組 第四名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78" y="5697449"/>
            <a:ext cx="8694707" cy="43690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760819"/>
            <a:ext cx="5559552" cy="42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495213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第一屆畢業生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609600" y="1924980"/>
            <a:ext cx="17297400" cy="8171520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97185"/>
            <a:ext cx="8601096" cy="54555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7184"/>
            <a:ext cx="8185365" cy="54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66800" y="638220"/>
            <a:ext cx="16274317" cy="1606351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93458" y="594677"/>
            <a:ext cx="1562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未來就業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盧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安入選企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甲航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源</a:t>
            </a:r>
            <a:r>
              <a:rPr lang="en-US" altLang="zh-TW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FC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隊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，維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多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與卯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力西歐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入選</a:t>
            </a:r>
            <a:endParaRPr lang="en-US" altLang="zh-TW" sz="48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企甲台南市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台灣鋼鐵隊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33700"/>
            <a:ext cx="8516256" cy="65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14400" y="4478727"/>
            <a:ext cx="10775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感謝</a:t>
            </a:r>
            <a:r>
              <a:rPr lang="zh-TW" altLang="en-US" sz="8000" b="1" dirty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聆聽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64" y="6515100"/>
            <a:ext cx="2654635" cy="26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籃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球隊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成軍背景介紹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南華大學籃球隊與嘉義市立仁高中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籃球隊合作，教練共同指導，共同訓練，未來銜接就讀南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華</a:t>
            </a:r>
            <a:endParaRPr lang="en-US" altLang="zh-TW" sz="32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成立</a:t>
            </a:r>
            <a:r>
              <a:rPr lang="en-US" altLang="zh-TW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2.0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華大學籃球隊</a:t>
            </a:r>
          </a:p>
        </p:txBody>
      </p:sp>
      <p:pic>
        <p:nvPicPr>
          <p:cNvPr id="8" name="Picture 2" descr="嘉義市立仁高中男籃隊拿下HBL乙組南區複賽第一，晉級決賽。（記者王善嬿攝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62500"/>
            <a:ext cx="735196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60" y="4742543"/>
            <a:ext cx="8906981" cy="489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籃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球隊教練團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451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24980"/>
            <a:ext cx="6236745" cy="80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籃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球隊成績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451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107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UBA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公開男生組第二級 第四區預賽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A 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組晉級第二階段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109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UBA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公開男生組第二級 晉級全國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32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強（進行中）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嘉義地區最強男子籃球隊</a:t>
            </a:r>
          </a:p>
        </p:txBody>
      </p:sp>
      <p:pic>
        <p:nvPicPr>
          <p:cNvPr id="9" name="Picture 6" descr="圖像裡可能有1 人、正在運動和籃球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98" y="5372672"/>
            <a:ext cx="4419600" cy="2945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圖像裡可能有3 個人、大家在運動、籃球場和室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97" y="3635568"/>
            <a:ext cx="4265748" cy="28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30731581_3761578487215236_3387217587346267027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43" y="5372672"/>
            <a:ext cx="3596345" cy="24003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 algn="ctr">
                <a:solidFill>
                  <a:srgbClr val="C8C6BD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9" name="Picture 5" descr="109年度大專籃球聯賽_201205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748423"/>
            <a:ext cx="4106116" cy="30781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3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籃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球隊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UBA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二級晉級全國複賽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(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嘉義唯一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)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451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32451"/>
            <a:ext cx="8967127" cy="818997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880077" y="7200900"/>
            <a:ext cx="5624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球隊介紹網址</a:t>
            </a:r>
            <a:r>
              <a:rPr lang="en-US" altLang="zh-TW" sz="2800" dirty="0" smtClean="0"/>
              <a:t>:</a:t>
            </a:r>
          </a:p>
          <a:p>
            <a:r>
              <a:rPr lang="en-US" altLang="zh-TW" sz="2800" dirty="0" smtClean="0">
                <a:hlinkClick r:id="rId3"/>
              </a:rPr>
              <a:t>https</a:t>
            </a:r>
            <a:r>
              <a:rPr lang="en-US" altLang="zh-TW" sz="2800" dirty="0">
                <a:hlinkClick r:id="rId3"/>
              </a:rPr>
              <a:t>://www.nhusporthealth.com/blank-9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904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1127552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</a:t>
            </a:r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大學排球隊</a:t>
            </a:r>
            <a:endParaRPr lang="zh-TW" altLang="en-US" sz="80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3002"/>
            <a:ext cx="8999056" cy="59197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55" y="3190301"/>
            <a:ext cx="8146744" cy="59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排球隊教練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73885" y="1897766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endParaRPr lang="zh-TW" altLang="en-US" sz="32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32638"/>
            <a:ext cx="10668000" cy="81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男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女子公開組排球隊成績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85427" y="2247900"/>
            <a:ext cx="164405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107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學年度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UVL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公開男生組二級分組第五名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永信杯大專男子組第七名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諸羅山杯排球公開賽男子組第八名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男子排球隊參加</a:t>
            </a: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2019 ASICS CUP 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亞瑟士盃排球錦標賽社會男子組南區第三名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107</a:t>
            </a: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年第八屆全國「北港媽祖盃」排球錦標賽女子公開組第四名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b="1" dirty="0">
                <a:solidFill>
                  <a:srgbClr val="FF0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108</a:t>
            </a:r>
            <a:r>
              <a:rPr lang="zh-TW" altLang="en-US" sz="3200" b="1" dirty="0">
                <a:solidFill>
                  <a:srgbClr val="FF0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學年度</a:t>
            </a:r>
            <a:r>
              <a:rPr lang="en-US" altLang="zh-TW" sz="3200" b="1" dirty="0">
                <a:solidFill>
                  <a:srgbClr val="FF0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UVL</a:t>
            </a:r>
            <a:r>
              <a:rPr lang="zh-TW" altLang="en-US" sz="3200" b="1" dirty="0">
                <a:solidFill>
                  <a:srgbClr val="FF0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公開男生組二級晉級全國</a:t>
            </a:r>
            <a:r>
              <a:rPr lang="en-US" altLang="zh-TW" sz="3200" b="1" dirty="0">
                <a:solidFill>
                  <a:srgbClr val="FF0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16</a:t>
            </a:r>
            <a:r>
              <a:rPr lang="zh-TW" altLang="en-US" sz="3200" b="1" dirty="0">
                <a:solidFill>
                  <a:srgbClr val="FF0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強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zh-TW" altLang="en-US" sz="32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9" name="Picture 4" descr="圖像裡可能有3 個人、大家在運動、大家在跳舞、大家在舞台上和室內、顯示的文字是「 / 南華大學 17 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798975"/>
            <a:ext cx="6516179" cy="418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905500"/>
            <a:ext cx="8610600" cy="39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556</Words>
  <Application>Microsoft Office PowerPoint</Application>
  <PresentationFormat>自訂</PresentationFormat>
  <Paragraphs>61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2" baseType="lpstr">
      <vt:lpstr>League Spartan</vt:lpstr>
      <vt:lpstr>文鼎粗鋼筆行楷</vt:lpstr>
      <vt:lpstr>Gidole</vt:lpstr>
      <vt:lpstr>Calibri</vt:lpstr>
      <vt:lpstr>新細明體</vt:lpstr>
      <vt:lpstr>文鼎中行書</vt:lpstr>
      <vt:lpstr>Arial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許伯陽</dc:creator>
  <cp:lastModifiedBy>許伯陽</cp:lastModifiedBy>
  <cp:revision>108</cp:revision>
  <dcterms:created xsi:type="dcterms:W3CDTF">2006-08-16T00:00:00Z</dcterms:created>
  <dcterms:modified xsi:type="dcterms:W3CDTF">2021-01-20T03:25:04Z</dcterms:modified>
  <dc:identifier>DAEDFP1wIxI</dc:identifier>
</cp:coreProperties>
</file>